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sldIdLst>
    <p:sldId id="256" r:id="rId2"/>
    <p:sldId id="257" r:id="rId3"/>
    <p:sldId id="258" r:id="rId4"/>
    <p:sldId id="261" r:id="rId5"/>
    <p:sldId id="259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9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035952B-3B5B-4BE2-97B7-8FBA000A1638}" type="datetimeFigureOut">
              <a:rPr lang="hr-HR" smtClean="0"/>
              <a:t>4.10.2020.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41830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5952B-3B5B-4BE2-97B7-8FBA000A1638}" type="datetimeFigureOut">
              <a:rPr lang="hr-HR" smtClean="0"/>
              <a:t>4.10.2020.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85444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5952B-3B5B-4BE2-97B7-8FBA000A1638}" type="datetimeFigureOut">
              <a:rPr lang="hr-HR" smtClean="0"/>
              <a:t>4.10.2020.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47912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5952B-3B5B-4BE2-97B7-8FBA000A1638}" type="datetimeFigureOut">
              <a:rPr lang="hr-HR" smtClean="0"/>
              <a:t>4.10.2020.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9758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3035952B-3B5B-4BE2-97B7-8FBA000A1638}" type="datetimeFigureOut">
              <a:rPr lang="hr-HR" smtClean="0"/>
              <a:t>4.10.2020.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41661430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5952B-3B5B-4BE2-97B7-8FBA000A1638}" type="datetimeFigureOut">
              <a:rPr lang="hr-HR" smtClean="0"/>
              <a:t>4.10.2020.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937048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5952B-3B5B-4BE2-97B7-8FBA000A1638}" type="datetimeFigureOut">
              <a:rPr lang="hr-HR" smtClean="0"/>
              <a:t>4.10.2020.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84535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5952B-3B5B-4BE2-97B7-8FBA000A1638}" type="datetimeFigureOut">
              <a:rPr lang="hr-HR" smtClean="0"/>
              <a:t>4.10.2020.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83168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5952B-3B5B-4BE2-97B7-8FBA000A1638}" type="datetimeFigureOut">
              <a:rPr lang="hr-HR" smtClean="0"/>
              <a:t>4.10.2020.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34417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3035952B-3B5B-4BE2-97B7-8FBA000A1638}" type="datetimeFigureOut">
              <a:rPr lang="hr-HR" smtClean="0"/>
              <a:t>4.10.2020.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00128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3035952B-3B5B-4BE2-97B7-8FBA000A1638}" type="datetimeFigureOut">
              <a:rPr lang="hr-HR" smtClean="0"/>
              <a:t>4.10.2020.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34074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035952B-3B5B-4BE2-97B7-8FBA000A1638}" type="datetimeFigureOut">
              <a:rPr lang="hr-HR" smtClean="0"/>
              <a:t>4.10.2020.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32345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.t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2.t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ti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t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t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18">
            <a:extLst>
              <a:ext uri="{FF2B5EF4-FFF2-40B4-BE49-F238E27FC236}">
                <a16:creationId xmlns:a16="http://schemas.microsoft.com/office/drawing/2014/main" id="{E9F8FBD1-A3F4-4615-9269-15BB7CC26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13">
            <a:extLst>
              <a:ext uri="{FF2B5EF4-FFF2-40B4-BE49-F238E27FC236}">
                <a16:creationId xmlns:a16="http://schemas.microsoft.com/office/drawing/2014/main" id="{A409F77D-3FF8-418B-AE5F-C840237049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 flipH="1">
            <a:off x="141730" y="0"/>
            <a:ext cx="7789615" cy="6858000"/>
          </a:xfrm>
          <a:custGeom>
            <a:avLst/>
            <a:gdLst>
              <a:gd name="connsiteX0" fmla="*/ 9807836 w 9807836"/>
              <a:gd name="connsiteY0" fmla="*/ 0 h 6858000"/>
              <a:gd name="connsiteX1" fmla="*/ 0 w 9807836"/>
              <a:gd name="connsiteY1" fmla="*/ 0 h 6858000"/>
              <a:gd name="connsiteX2" fmla="*/ 26987 w 9807836"/>
              <a:gd name="connsiteY2" fmla="*/ 87312 h 6858000"/>
              <a:gd name="connsiteX3" fmla="*/ 52387 w 9807836"/>
              <a:gd name="connsiteY3" fmla="*/ 174625 h 6858000"/>
              <a:gd name="connsiteX4" fmla="*/ 77787 w 9807836"/>
              <a:gd name="connsiteY4" fmla="*/ 263525 h 6858000"/>
              <a:gd name="connsiteX5" fmla="*/ 100012 w 9807836"/>
              <a:gd name="connsiteY5" fmla="*/ 354012 h 6858000"/>
              <a:gd name="connsiteX6" fmla="*/ 127000 w 9807836"/>
              <a:gd name="connsiteY6" fmla="*/ 441325 h 6858000"/>
              <a:gd name="connsiteX7" fmla="*/ 155575 w 9807836"/>
              <a:gd name="connsiteY7" fmla="*/ 525462 h 6858000"/>
              <a:gd name="connsiteX8" fmla="*/ 192087 w 9807836"/>
              <a:gd name="connsiteY8" fmla="*/ 604837 h 6858000"/>
              <a:gd name="connsiteX9" fmla="*/ 234950 w 9807836"/>
              <a:gd name="connsiteY9" fmla="*/ 677862 h 6858000"/>
              <a:gd name="connsiteX10" fmla="*/ 282575 w 9807836"/>
              <a:gd name="connsiteY10" fmla="*/ 739775 h 6858000"/>
              <a:gd name="connsiteX11" fmla="*/ 334962 w 9807836"/>
              <a:gd name="connsiteY11" fmla="*/ 798512 h 6858000"/>
              <a:gd name="connsiteX12" fmla="*/ 395287 w 9807836"/>
              <a:gd name="connsiteY12" fmla="*/ 852487 h 6858000"/>
              <a:gd name="connsiteX13" fmla="*/ 458787 w 9807836"/>
              <a:gd name="connsiteY13" fmla="*/ 906462 h 6858000"/>
              <a:gd name="connsiteX14" fmla="*/ 525462 w 9807836"/>
              <a:gd name="connsiteY14" fmla="*/ 957262 h 6858000"/>
              <a:gd name="connsiteX15" fmla="*/ 592137 w 9807836"/>
              <a:gd name="connsiteY15" fmla="*/ 1008062 h 6858000"/>
              <a:gd name="connsiteX16" fmla="*/ 660400 w 9807836"/>
              <a:gd name="connsiteY16" fmla="*/ 1060450 h 6858000"/>
              <a:gd name="connsiteX17" fmla="*/ 725487 w 9807836"/>
              <a:gd name="connsiteY17" fmla="*/ 1111250 h 6858000"/>
              <a:gd name="connsiteX18" fmla="*/ 787400 w 9807836"/>
              <a:gd name="connsiteY18" fmla="*/ 1165225 h 6858000"/>
              <a:gd name="connsiteX19" fmla="*/ 844550 w 9807836"/>
              <a:gd name="connsiteY19" fmla="*/ 1223962 h 6858000"/>
              <a:gd name="connsiteX20" fmla="*/ 896937 w 9807836"/>
              <a:gd name="connsiteY20" fmla="*/ 1282700 h 6858000"/>
              <a:gd name="connsiteX21" fmla="*/ 939800 w 9807836"/>
              <a:gd name="connsiteY21" fmla="*/ 1346200 h 6858000"/>
              <a:gd name="connsiteX22" fmla="*/ 976312 w 9807836"/>
              <a:gd name="connsiteY22" fmla="*/ 1417637 h 6858000"/>
              <a:gd name="connsiteX23" fmla="*/ 998537 w 9807836"/>
              <a:gd name="connsiteY23" fmla="*/ 1487487 h 6858000"/>
              <a:gd name="connsiteX24" fmla="*/ 1012825 w 9807836"/>
              <a:gd name="connsiteY24" fmla="*/ 1565275 h 6858000"/>
              <a:gd name="connsiteX25" fmla="*/ 1019175 w 9807836"/>
              <a:gd name="connsiteY25" fmla="*/ 1641475 h 6858000"/>
              <a:gd name="connsiteX26" fmla="*/ 1017587 w 9807836"/>
              <a:gd name="connsiteY26" fmla="*/ 1722437 h 6858000"/>
              <a:gd name="connsiteX27" fmla="*/ 1011237 w 9807836"/>
              <a:gd name="connsiteY27" fmla="*/ 1803400 h 6858000"/>
              <a:gd name="connsiteX28" fmla="*/ 1003300 w 9807836"/>
              <a:gd name="connsiteY28" fmla="*/ 1887537 h 6858000"/>
              <a:gd name="connsiteX29" fmla="*/ 992187 w 9807836"/>
              <a:gd name="connsiteY29" fmla="*/ 1971675 h 6858000"/>
              <a:gd name="connsiteX30" fmla="*/ 979487 w 9807836"/>
              <a:gd name="connsiteY30" fmla="*/ 2055812 h 6858000"/>
              <a:gd name="connsiteX31" fmla="*/ 969962 w 9807836"/>
              <a:gd name="connsiteY31" fmla="*/ 2139950 h 6858000"/>
              <a:gd name="connsiteX32" fmla="*/ 963612 w 9807836"/>
              <a:gd name="connsiteY32" fmla="*/ 2224087 h 6858000"/>
              <a:gd name="connsiteX33" fmla="*/ 958850 w 9807836"/>
              <a:gd name="connsiteY33" fmla="*/ 2305050 h 6858000"/>
              <a:gd name="connsiteX34" fmla="*/ 963612 w 9807836"/>
              <a:gd name="connsiteY34" fmla="*/ 2384425 h 6858000"/>
              <a:gd name="connsiteX35" fmla="*/ 973137 w 9807836"/>
              <a:gd name="connsiteY35" fmla="*/ 2462212 h 6858000"/>
              <a:gd name="connsiteX36" fmla="*/ 993775 w 9807836"/>
              <a:gd name="connsiteY36" fmla="*/ 2543175 h 6858000"/>
              <a:gd name="connsiteX37" fmla="*/ 1025525 w 9807836"/>
              <a:gd name="connsiteY37" fmla="*/ 2622550 h 6858000"/>
              <a:gd name="connsiteX38" fmla="*/ 1063625 w 9807836"/>
              <a:gd name="connsiteY38" fmla="*/ 2701925 h 6858000"/>
              <a:gd name="connsiteX39" fmla="*/ 1106487 w 9807836"/>
              <a:gd name="connsiteY39" fmla="*/ 2781300 h 6858000"/>
              <a:gd name="connsiteX40" fmla="*/ 1150937 w 9807836"/>
              <a:gd name="connsiteY40" fmla="*/ 2859087 h 6858000"/>
              <a:gd name="connsiteX41" fmla="*/ 1198562 w 9807836"/>
              <a:gd name="connsiteY41" fmla="*/ 2938462 h 6858000"/>
              <a:gd name="connsiteX42" fmla="*/ 1241425 w 9807836"/>
              <a:gd name="connsiteY42" fmla="*/ 3017837 h 6858000"/>
              <a:gd name="connsiteX43" fmla="*/ 1284288 w 9807836"/>
              <a:gd name="connsiteY43" fmla="*/ 3098800 h 6858000"/>
              <a:gd name="connsiteX44" fmla="*/ 1320800 w 9807836"/>
              <a:gd name="connsiteY44" fmla="*/ 3179762 h 6858000"/>
              <a:gd name="connsiteX45" fmla="*/ 1349375 w 9807836"/>
              <a:gd name="connsiteY45" fmla="*/ 3260725 h 6858000"/>
              <a:gd name="connsiteX46" fmla="*/ 1365250 w 9807836"/>
              <a:gd name="connsiteY46" fmla="*/ 3343275 h 6858000"/>
              <a:gd name="connsiteX47" fmla="*/ 1374775 w 9807836"/>
              <a:gd name="connsiteY47" fmla="*/ 3429000 h 6858000"/>
              <a:gd name="connsiteX48" fmla="*/ 1365250 w 9807836"/>
              <a:gd name="connsiteY48" fmla="*/ 3514725 h 6858000"/>
              <a:gd name="connsiteX49" fmla="*/ 1349375 w 9807836"/>
              <a:gd name="connsiteY49" fmla="*/ 3597275 h 6858000"/>
              <a:gd name="connsiteX50" fmla="*/ 1320800 w 9807836"/>
              <a:gd name="connsiteY50" fmla="*/ 3678237 h 6858000"/>
              <a:gd name="connsiteX51" fmla="*/ 1284288 w 9807836"/>
              <a:gd name="connsiteY51" fmla="*/ 3759200 h 6858000"/>
              <a:gd name="connsiteX52" fmla="*/ 1241425 w 9807836"/>
              <a:gd name="connsiteY52" fmla="*/ 3840162 h 6858000"/>
              <a:gd name="connsiteX53" fmla="*/ 1198562 w 9807836"/>
              <a:gd name="connsiteY53" fmla="*/ 3919537 h 6858000"/>
              <a:gd name="connsiteX54" fmla="*/ 1150937 w 9807836"/>
              <a:gd name="connsiteY54" fmla="*/ 3998912 h 6858000"/>
              <a:gd name="connsiteX55" fmla="*/ 1106487 w 9807836"/>
              <a:gd name="connsiteY55" fmla="*/ 4076700 h 6858000"/>
              <a:gd name="connsiteX56" fmla="*/ 1063625 w 9807836"/>
              <a:gd name="connsiteY56" fmla="*/ 4156075 h 6858000"/>
              <a:gd name="connsiteX57" fmla="*/ 1025525 w 9807836"/>
              <a:gd name="connsiteY57" fmla="*/ 4235450 h 6858000"/>
              <a:gd name="connsiteX58" fmla="*/ 993775 w 9807836"/>
              <a:gd name="connsiteY58" fmla="*/ 4314825 h 6858000"/>
              <a:gd name="connsiteX59" fmla="*/ 973137 w 9807836"/>
              <a:gd name="connsiteY59" fmla="*/ 4395787 h 6858000"/>
              <a:gd name="connsiteX60" fmla="*/ 963612 w 9807836"/>
              <a:gd name="connsiteY60" fmla="*/ 4473575 h 6858000"/>
              <a:gd name="connsiteX61" fmla="*/ 958850 w 9807836"/>
              <a:gd name="connsiteY61" fmla="*/ 4552950 h 6858000"/>
              <a:gd name="connsiteX62" fmla="*/ 963612 w 9807836"/>
              <a:gd name="connsiteY62" fmla="*/ 4633912 h 6858000"/>
              <a:gd name="connsiteX63" fmla="*/ 969962 w 9807836"/>
              <a:gd name="connsiteY63" fmla="*/ 4718050 h 6858000"/>
              <a:gd name="connsiteX64" fmla="*/ 979487 w 9807836"/>
              <a:gd name="connsiteY64" fmla="*/ 4802187 h 6858000"/>
              <a:gd name="connsiteX65" fmla="*/ 992187 w 9807836"/>
              <a:gd name="connsiteY65" fmla="*/ 4886325 h 6858000"/>
              <a:gd name="connsiteX66" fmla="*/ 1003300 w 9807836"/>
              <a:gd name="connsiteY66" fmla="*/ 4970462 h 6858000"/>
              <a:gd name="connsiteX67" fmla="*/ 1011237 w 9807836"/>
              <a:gd name="connsiteY67" fmla="*/ 5054600 h 6858000"/>
              <a:gd name="connsiteX68" fmla="*/ 1017587 w 9807836"/>
              <a:gd name="connsiteY68" fmla="*/ 5135562 h 6858000"/>
              <a:gd name="connsiteX69" fmla="*/ 1019175 w 9807836"/>
              <a:gd name="connsiteY69" fmla="*/ 5216525 h 6858000"/>
              <a:gd name="connsiteX70" fmla="*/ 1012825 w 9807836"/>
              <a:gd name="connsiteY70" fmla="*/ 5292725 h 6858000"/>
              <a:gd name="connsiteX71" fmla="*/ 998537 w 9807836"/>
              <a:gd name="connsiteY71" fmla="*/ 5370512 h 6858000"/>
              <a:gd name="connsiteX72" fmla="*/ 976312 w 9807836"/>
              <a:gd name="connsiteY72" fmla="*/ 5440362 h 6858000"/>
              <a:gd name="connsiteX73" fmla="*/ 939800 w 9807836"/>
              <a:gd name="connsiteY73" fmla="*/ 5511800 h 6858000"/>
              <a:gd name="connsiteX74" fmla="*/ 896937 w 9807836"/>
              <a:gd name="connsiteY74" fmla="*/ 5575300 h 6858000"/>
              <a:gd name="connsiteX75" fmla="*/ 844550 w 9807836"/>
              <a:gd name="connsiteY75" fmla="*/ 5634037 h 6858000"/>
              <a:gd name="connsiteX76" fmla="*/ 787400 w 9807836"/>
              <a:gd name="connsiteY76" fmla="*/ 5692775 h 6858000"/>
              <a:gd name="connsiteX77" fmla="*/ 725487 w 9807836"/>
              <a:gd name="connsiteY77" fmla="*/ 5746750 h 6858000"/>
              <a:gd name="connsiteX78" fmla="*/ 660400 w 9807836"/>
              <a:gd name="connsiteY78" fmla="*/ 5797550 h 6858000"/>
              <a:gd name="connsiteX79" fmla="*/ 592137 w 9807836"/>
              <a:gd name="connsiteY79" fmla="*/ 5849937 h 6858000"/>
              <a:gd name="connsiteX80" fmla="*/ 525462 w 9807836"/>
              <a:gd name="connsiteY80" fmla="*/ 5900737 h 6858000"/>
              <a:gd name="connsiteX81" fmla="*/ 458787 w 9807836"/>
              <a:gd name="connsiteY81" fmla="*/ 5951537 h 6858000"/>
              <a:gd name="connsiteX82" fmla="*/ 395287 w 9807836"/>
              <a:gd name="connsiteY82" fmla="*/ 6005512 h 6858000"/>
              <a:gd name="connsiteX83" fmla="*/ 334962 w 9807836"/>
              <a:gd name="connsiteY83" fmla="*/ 6059487 h 6858000"/>
              <a:gd name="connsiteX84" fmla="*/ 282575 w 9807836"/>
              <a:gd name="connsiteY84" fmla="*/ 6118225 h 6858000"/>
              <a:gd name="connsiteX85" fmla="*/ 234950 w 9807836"/>
              <a:gd name="connsiteY85" fmla="*/ 6180137 h 6858000"/>
              <a:gd name="connsiteX86" fmla="*/ 192087 w 9807836"/>
              <a:gd name="connsiteY86" fmla="*/ 6253162 h 6858000"/>
              <a:gd name="connsiteX87" fmla="*/ 155575 w 9807836"/>
              <a:gd name="connsiteY87" fmla="*/ 6332537 h 6858000"/>
              <a:gd name="connsiteX88" fmla="*/ 127000 w 9807836"/>
              <a:gd name="connsiteY88" fmla="*/ 6416675 h 6858000"/>
              <a:gd name="connsiteX89" fmla="*/ 100012 w 9807836"/>
              <a:gd name="connsiteY89" fmla="*/ 6503987 h 6858000"/>
              <a:gd name="connsiteX90" fmla="*/ 77787 w 9807836"/>
              <a:gd name="connsiteY90" fmla="*/ 6594475 h 6858000"/>
              <a:gd name="connsiteX91" fmla="*/ 52387 w 9807836"/>
              <a:gd name="connsiteY91" fmla="*/ 6683375 h 6858000"/>
              <a:gd name="connsiteX92" fmla="*/ 26987 w 9807836"/>
              <a:gd name="connsiteY92" fmla="*/ 6770687 h 6858000"/>
              <a:gd name="connsiteX93" fmla="*/ 0 w 9807836"/>
              <a:gd name="connsiteY93" fmla="*/ 6858000 h 6858000"/>
              <a:gd name="connsiteX94" fmla="*/ 9807836 w 9807836"/>
              <a:gd name="connsiteY94" fmla="*/ 6858000 h 6858000"/>
              <a:gd name="connsiteX95" fmla="*/ 9807836 w 9807836"/>
              <a:gd name="connsiteY9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9807836" h="6858000">
                <a:moveTo>
                  <a:pt x="9807836" y="0"/>
                </a:moveTo>
                <a:lnTo>
                  <a:pt x="0" y="0"/>
                </a:lnTo>
                <a:lnTo>
                  <a:pt x="26987" y="87312"/>
                </a:lnTo>
                <a:lnTo>
                  <a:pt x="52387" y="174625"/>
                </a:lnTo>
                <a:lnTo>
                  <a:pt x="77787" y="263525"/>
                </a:lnTo>
                <a:lnTo>
                  <a:pt x="100012" y="354012"/>
                </a:lnTo>
                <a:lnTo>
                  <a:pt x="127000" y="441325"/>
                </a:lnTo>
                <a:lnTo>
                  <a:pt x="155575" y="525462"/>
                </a:lnTo>
                <a:lnTo>
                  <a:pt x="192087" y="604837"/>
                </a:lnTo>
                <a:lnTo>
                  <a:pt x="234950" y="677862"/>
                </a:lnTo>
                <a:lnTo>
                  <a:pt x="282575" y="739775"/>
                </a:lnTo>
                <a:lnTo>
                  <a:pt x="334962" y="798512"/>
                </a:lnTo>
                <a:lnTo>
                  <a:pt x="395287" y="852487"/>
                </a:lnTo>
                <a:lnTo>
                  <a:pt x="458787" y="906462"/>
                </a:lnTo>
                <a:lnTo>
                  <a:pt x="525462" y="957262"/>
                </a:lnTo>
                <a:lnTo>
                  <a:pt x="592137" y="1008062"/>
                </a:lnTo>
                <a:lnTo>
                  <a:pt x="660400" y="1060450"/>
                </a:lnTo>
                <a:lnTo>
                  <a:pt x="725487" y="1111250"/>
                </a:lnTo>
                <a:lnTo>
                  <a:pt x="787400" y="1165225"/>
                </a:lnTo>
                <a:lnTo>
                  <a:pt x="844550" y="1223962"/>
                </a:lnTo>
                <a:lnTo>
                  <a:pt x="896937" y="1282700"/>
                </a:lnTo>
                <a:lnTo>
                  <a:pt x="939800" y="1346200"/>
                </a:lnTo>
                <a:lnTo>
                  <a:pt x="976312" y="1417637"/>
                </a:lnTo>
                <a:lnTo>
                  <a:pt x="998537" y="1487487"/>
                </a:lnTo>
                <a:lnTo>
                  <a:pt x="1012825" y="1565275"/>
                </a:lnTo>
                <a:lnTo>
                  <a:pt x="1019175" y="1641475"/>
                </a:lnTo>
                <a:lnTo>
                  <a:pt x="1017587" y="1722437"/>
                </a:lnTo>
                <a:lnTo>
                  <a:pt x="1011237" y="1803400"/>
                </a:lnTo>
                <a:lnTo>
                  <a:pt x="1003300" y="1887537"/>
                </a:lnTo>
                <a:lnTo>
                  <a:pt x="992187" y="1971675"/>
                </a:lnTo>
                <a:lnTo>
                  <a:pt x="979487" y="2055812"/>
                </a:lnTo>
                <a:lnTo>
                  <a:pt x="969962" y="2139950"/>
                </a:lnTo>
                <a:lnTo>
                  <a:pt x="963612" y="2224087"/>
                </a:lnTo>
                <a:lnTo>
                  <a:pt x="958850" y="2305050"/>
                </a:lnTo>
                <a:lnTo>
                  <a:pt x="963612" y="2384425"/>
                </a:lnTo>
                <a:lnTo>
                  <a:pt x="973137" y="2462212"/>
                </a:lnTo>
                <a:lnTo>
                  <a:pt x="993775" y="2543175"/>
                </a:lnTo>
                <a:lnTo>
                  <a:pt x="1025525" y="2622550"/>
                </a:lnTo>
                <a:lnTo>
                  <a:pt x="1063625" y="2701925"/>
                </a:lnTo>
                <a:lnTo>
                  <a:pt x="1106487" y="2781300"/>
                </a:lnTo>
                <a:lnTo>
                  <a:pt x="1150937" y="2859087"/>
                </a:lnTo>
                <a:lnTo>
                  <a:pt x="1198562" y="2938462"/>
                </a:lnTo>
                <a:lnTo>
                  <a:pt x="1241425" y="3017837"/>
                </a:lnTo>
                <a:lnTo>
                  <a:pt x="1284288" y="3098800"/>
                </a:lnTo>
                <a:lnTo>
                  <a:pt x="1320800" y="3179762"/>
                </a:lnTo>
                <a:lnTo>
                  <a:pt x="1349375" y="3260725"/>
                </a:lnTo>
                <a:lnTo>
                  <a:pt x="1365250" y="3343275"/>
                </a:lnTo>
                <a:lnTo>
                  <a:pt x="1374775" y="3429000"/>
                </a:lnTo>
                <a:lnTo>
                  <a:pt x="1365250" y="3514725"/>
                </a:lnTo>
                <a:lnTo>
                  <a:pt x="1349375" y="3597275"/>
                </a:lnTo>
                <a:lnTo>
                  <a:pt x="1320800" y="3678237"/>
                </a:lnTo>
                <a:lnTo>
                  <a:pt x="1284288" y="3759200"/>
                </a:lnTo>
                <a:lnTo>
                  <a:pt x="1241425" y="3840162"/>
                </a:lnTo>
                <a:lnTo>
                  <a:pt x="1198562" y="3919537"/>
                </a:lnTo>
                <a:lnTo>
                  <a:pt x="1150937" y="3998912"/>
                </a:lnTo>
                <a:lnTo>
                  <a:pt x="1106487" y="4076700"/>
                </a:lnTo>
                <a:lnTo>
                  <a:pt x="1063625" y="4156075"/>
                </a:lnTo>
                <a:lnTo>
                  <a:pt x="1025525" y="4235450"/>
                </a:lnTo>
                <a:lnTo>
                  <a:pt x="993775" y="4314825"/>
                </a:lnTo>
                <a:lnTo>
                  <a:pt x="973137" y="4395787"/>
                </a:lnTo>
                <a:lnTo>
                  <a:pt x="963612" y="4473575"/>
                </a:lnTo>
                <a:lnTo>
                  <a:pt x="958850" y="4552950"/>
                </a:lnTo>
                <a:lnTo>
                  <a:pt x="963612" y="4633912"/>
                </a:lnTo>
                <a:lnTo>
                  <a:pt x="969962" y="4718050"/>
                </a:lnTo>
                <a:lnTo>
                  <a:pt x="979487" y="4802187"/>
                </a:lnTo>
                <a:lnTo>
                  <a:pt x="992187" y="4886325"/>
                </a:lnTo>
                <a:lnTo>
                  <a:pt x="1003300" y="4970462"/>
                </a:lnTo>
                <a:lnTo>
                  <a:pt x="1011237" y="5054600"/>
                </a:lnTo>
                <a:lnTo>
                  <a:pt x="1017587" y="5135562"/>
                </a:lnTo>
                <a:lnTo>
                  <a:pt x="1019175" y="5216525"/>
                </a:lnTo>
                <a:lnTo>
                  <a:pt x="1012825" y="5292725"/>
                </a:lnTo>
                <a:lnTo>
                  <a:pt x="998537" y="5370512"/>
                </a:lnTo>
                <a:lnTo>
                  <a:pt x="976312" y="5440362"/>
                </a:lnTo>
                <a:lnTo>
                  <a:pt x="939800" y="5511800"/>
                </a:lnTo>
                <a:lnTo>
                  <a:pt x="896937" y="5575300"/>
                </a:lnTo>
                <a:lnTo>
                  <a:pt x="844550" y="5634037"/>
                </a:lnTo>
                <a:lnTo>
                  <a:pt x="787400" y="5692775"/>
                </a:lnTo>
                <a:lnTo>
                  <a:pt x="725487" y="5746750"/>
                </a:lnTo>
                <a:lnTo>
                  <a:pt x="660400" y="5797550"/>
                </a:lnTo>
                <a:lnTo>
                  <a:pt x="592137" y="5849937"/>
                </a:lnTo>
                <a:lnTo>
                  <a:pt x="525462" y="5900737"/>
                </a:lnTo>
                <a:lnTo>
                  <a:pt x="458787" y="5951537"/>
                </a:lnTo>
                <a:lnTo>
                  <a:pt x="395287" y="6005512"/>
                </a:lnTo>
                <a:lnTo>
                  <a:pt x="334962" y="6059487"/>
                </a:lnTo>
                <a:lnTo>
                  <a:pt x="282575" y="6118225"/>
                </a:lnTo>
                <a:lnTo>
                  <a:pt x="234950" y="6180137"/>
                </a:lnTo>
                <a:lnTo>
                  <a:pt x="192087" y="6253162"/>
                </a:lnTo>
                <a:lnTo>
                  <a:pt x="155575" y="6332537"/>
                </a:lnTo>
                <a:lnTo>
                  <a:pt x="127000" y="6416675"/>
                </a:lnTo>
                <a:lnTo>
                  <a:pt x="100012" y="6503987"/>
                </a:lnTo>
                <a:lnTo>
                  <a:pt x="77787" y="6594475"/>
                </a:lnTo>
                <a:lnTo>
                  <a:pt x="52387" y="6683375"/>
                </a:lnTo>
                <a:lnTo>
                  <a:pt x="26987" y="6770687"/>
                </a:lnTo>
                <a:lnTo>
                  <a:pt x="0" y="6858000"/>
                </a:lnTo>
                <a:lnTo>
                  <a:pt x="9807836" y="6858000"/>
                </a:lnTo>
                <a:lnTo>
                  <a:pt x="9807836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27CB905F-CDE0-4EA1-B349-68479F2E5E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6927" y="1231894"/>
            <a:ext cx="5490143" cy="4339177"/>
          </a:xfrm>
        </p:spPr>
        <p:txBody>
          <a:bodyPr>
            <a:normAutofit/>
          </a:bodyPr>
          <a:lstStyle/>
          <a:p>
            <a:pPr algn="l"/>
            <a:r>
              <a:rPr lang="hr-HR" sz="8500"/>
              <a:t>Zemljina ophodnja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76371D23-DFD1-4C4A-89E6-B5628F7734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6927" y="5660572"/>
            <a:ext cx="6020627" cy="785904"/>
          </a:xfrm>
        </p:spPr>
        <p:txBody>
          <a:bodyPr anchor="ctr">
            <a:normAutofit/>
          </a:bodyPr>
          <a:lstStyle/>
          <a:p>
            <a:pPr algn="l"/>
            <a:r>
              <a:rPr lang="hr-HR">
                <a:solidFill>
                  <a:schemeClr val="bg2"/>
                </a:solidFill>
              </a:rPr>
              <a:t>Kviz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20170C7-93CF-4AF8-8D9E-6DD63FE62C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Slika 4" descr="Slika na kojoj se prikazuje crtež&#10;&#10;Opis je automatski generiran">
            <a:extLst>
              <a:ext uri="{FF2B5EF4-FFF2-40B4-BE49-F238E27FC236}">
                <a16:creationId xmlns:a16="http://schemas.microsoft.com/office/drawing/2014/main" id="{A61A91D5-1723-4CF2-9F3F-DD7F4B4B60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2944" y="2951801"/>
            <a:ext cx="3995592" cy="958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8468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NETOČNO</a:t>
            </a:r>
          </a:p>
        </p:txBody>
      </p:sp>
    </p:spTree>
    <p:extLst>
      <p:ext uri="{BB962C8B-B14F-4D97-AF65-F5344CB8AC3E}">
        <p14:creationId xmlns:p14="http://schemas.microsoft.com/office/powerpoint/2010/main" val="35808705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C4CF7BB-EFAD-49E6-9A5A-8703D5E02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0727" y="1609725"/>
            <a:ext cx="5501547" cy="1492132"/>
          </a:xfrm>
        </p:spPr>
        <p:txBody>
          <a:bodyPr>
            <a:normAutofit/>
          </a:bodyPr>
          <a:lstStyle/>
          <a:p>
            <a:r>
              <a:rPr lang="hr-HR" dirty="0"/>
              <a:t>4. Kako nazivamo pojavu na slici?</a:t>
            </a:r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49AB142F-39C7-40D5-899D-823ECD14D6B9}"/>
              </a:ext>
            </a:extLst>
          </p:cNvPr>
          <p:cNvSpPr/>
          <p:nvPr/>
        </p:nvSpPr>
        <p:spPr>
          <a:xfrm>
            <a:off x="1473693" y="4238625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Revolucija</a:t>
            </a:r>
          </a:p>
        </p:txBody>
      </p:sp>
      <p:sp>
        <p:nvSpPr>
          <p:cNvPr id="6" name="Pravokutnik 5">
            <a:hlinkClick r:id="rId2" action="ppaction://hlinksldjump"/>
            <a:extLst>
              <a:ext uri="{FF2B5EF4-FFF2-40B4-BE49-F238E27FC236}">
                <a16:creationId xmlns:a16="http://schemas.microsoft.com/office/drawing/2014/main" id="{8D9C4AAA-B178-4351-8E56-DAEC5A5F2D63}"/>
              </a:ext>
            </a:extLst>
          </p:cNvPr>
          <p:cNvSpPr/>
          <p:nvPr/>
        </p:nvSpPr>
        <p:spPr>
          <a:xfrm>
            <a:off x="7102968" y="4238625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err="1"/>
              <a:t>Sumračnica</a:t>
            </a:r>
            <a:endParaRPr lang="hr-HR" dirty="0"/>
          </a:p>
        </p:txBody>
      </p:sp>
      <p:sp>
        <p:nvSpPr>
          <p:cNvPr id="11" name="Pravokutnik 10">
            <a:hlinkClick r:id="rId2" action="ppaction://hlinksldjump"/>
            <a:extLst>
              <a:ext uri="{FF2B5EF4-FFF2-40B4-BE49-F238E27FC236}">
                <a16:creationId xmlns:a16="http://schemas.microsoft.com/office/drawing/2014/main" id="{CAABFCF8-80AA-4E6A-AF0E-EDB3BFDC3C83}"/>
              </a:ext>
            </a:extLst>
          </p:cNvPr>
          <p:cNvSpPr/>
          <p:nvPr/>
        </p:nvSpPr>
        <p:spPr>
          <a:xfrm>
            <a:off x="7102968" y="5562600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Kut upada zraka</a:t>
            </a:r>
          </a:p>
        </p:txBody>
      </p:sp>
      <p:sp>
        <p:nvSpPr>
          <p:cNvPr id="9" name="Pravokutnik 8">
            <a:hlinkClick r:id="rId3" action="ppaction://hlinksldjump"/>
            <a:extLst>
              <a:ext uri="{FF2B5EF4-FFF2-40B4-BE49-F238E27FC236}">
                <a16:creationId xmlns:a16="http://schemas.microsoft.com/office/drawing/2014/main" id="{AA0ADA6F-918B-4478-998F-429376032D76}"/>
              </a:ext>
            </a:extLst>
          </p:cNvPr>
          <p:cNvSpPr/>
          <p:nvPr/>
        </p:nvSpPr>
        <p:spPr>
          <a:xfrm>
            <a:off x="1473693" y="5562600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Nagib Zemljine osi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C8E9772C-DFB8-49CC-B7C0-0B75CF2801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28700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408B9B16-A765-4B68-8A26-94616B0CD4C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96201" y="1315155"/>
            <a:ext cx="2901222" cy="2811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4441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TOČNO</a:t>
            </a:r>
          </a:p>
        </p:txBody>
      </p:sp>
    </p:spTree>
    <p:extLst>
      <p:ext uri="{BB962C8B-B14F-4D97-AF65-F5344CB8AC3E}">
        <p14:creationId xmlns:p14="http://schemas.microsoft.com/office/powerpoint/2010/main" val="34368190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NETOČNO</a:t>
            </a:r>
          </a:p>
        </p:txBody>
      </p:sp>
    </p:spTree>
    <p:extLst>
      <p:ext uri="{BB962C8B-B14F-4D97-AF65-F5344CB8AC3E}">
        <p14:creationId xmlns:p14="http://schemas.microsoft.com/office/powerpoint/2010/main" val="42741065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C4CF7BB-EFAD-49E6-9A5A-8703D5E02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3169" y="1270118"/>
            <a:ext cx="7184624" cy="1492132"/>
          </a:xfrm>
        </p:spPr>
        <p:txBody>
          <a:bodyPr>
            <a:normAutofit fontScale="90000"/>
          </a:bodyPr>
          <a:lstStyle/>
          <a:p>
            <a:r>
              <a:rPr lang="hr-HR" dirty="0"/>
              <a:t>5. Kako nazivamo pojavu na slici u kojoj je sunce tijekom cijelog dana na sličnoj visini kao u zoru?</a:t>
            </a:r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49AB142F-39C7-40D5-899D-823ECD14D6B9}"/>
              </a:ext>
            </a:extLst>
          </p:cNvPr>
          <p:cNvSpPr/>
          <p:nvPr/>
        </p:nvSpPr>
        <p:spPr>
          <a:xfrm>
            <a:off x="1473693" y="4673482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Polarni dan</a:t>
            </a:r>
          </a:p>
        </p:txBody>
      </p:sp>
      <p:sp>
        <p:nvSpPr>
          <p:cNvPr id="6" name="Pravokutnik 5">
            <a:hlinkClick r:id="rId3" action="ppaction://hlinksldjump"/>
            <a:extLst>
              <a:ext uri="{FF2B5EF4-FFF2-40B4-BE49-F238E27FC236}">
                <a16:creationId xmlns:a16="http://schemas.microsoft.com/office/drawing/2014/main" id="{8D9C4AAA-B178-4351-8E56-DAEC5A5F2D63}"/>
              </a:ext>
            </a:extLst>
          </p:cNvPr>
          <p:cNvSpPr/>
          <p:nvPr/>
        </p:nvSpPr>
        <p:spPr>
          <a:xfrm>
            <a:off x="7322043" y="4673482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Polarna zora</a:t>
            </a:r>
          </a:p>
        </p:txBody>
      </p:sp>
      <p:sp>
        <p:nvSpPr>
          <p:cNvPr id="11" name="Pravokutnik 10">
            <a:hlinkClick r:id="rId3" action="ppaction://hlinksldjump"/>
            <a:extLst>
              <a:ext uri="{FF2B5EF4-FFF2-40B4-BE49-F238E27FC236}">
                <a16:creationId xmlns:a16="http://schemas.microsoft.com/office/drawing/2014/main" id="{CAABFCF8-80AA-4E6A-AF0E-EDB3BFDC3C83}"/>
              </a:ext>
            </a:extLst>
          </p:cNvPr>
          <p:cNvSpPr/>
          <p:nvPr/>
        </p:nvSpPr>
        <p:spPr>
          <a:xfrm>
            <a:off x="7322043" y="5829300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Polarna noć</a:t>
            </a:r>
          </a:p>
        </p:txBody>
      </p:sp>
      <p:sp>
        <p:nvSpPr>
          <p:cNvPr id="9" name="Pravokutnik 8">
            <a:hlinkClick r:id="rId3" action="ppaction://hlinksldjump"/>
            <a:extLst>
              <a:ext uri="{FF2B5EF4-FFF2-40B4-BE49-F238E27FC236}">
                <a16:creationId xmlns:a16="http://schemas.microsoft.com/office/drawing/2014/main" id="{7F9F8273-5E61-4890-8134-EE2776B26A63}"/>
              </a:ext>
            </a:extLst>
          </p:cNvPr>
          <p:cNvSpPr/>
          <p:nvPr/>
        </p:nvSpPr>
        <p:spPr>
          <a:xfrm>
            <a:off x="1473693" y="5829300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Ravnodnevnica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D76AB28C-9F90-4F61-948F-7467DD7686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28700"/>
          </a:xfrm>
          <a:prstGeom prst="rect">
            <a:avLst/>
          </a:prstGeom>
        </p:spPr>
      </p:pic>
      <p:pic>
        <p:nvPicPr>
          <p:cNvPr id="1026" name="Picture 2" descr="polarni dan – ŠARANJE PO MAPI">
            <a:extLst>
              <a:ext uri="{FF2B5EF4-FFF2-40B4-BE49-F238E27FC236}">
                <a16:creationId xmlns:a16="http://schemas.microsoft.com/office/drawing/2014/main" id="{9F60BDF1-DC05-41F4-BC49-2B77F62B62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7793" y="1409700"/>
            <a:ext cx="3503681" cy="2616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33394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TOČNO</a:t>
            </a:r>
          </a:p>
        </p:txBody>
      </p:sp>
    </p:spTree>
    <p:extLst>
      <p:ext uri="{BB962C8B-B14F-4D97-AF65-F5344CB8AC3E}">
        <p14:creationId xmlns:p14="http://schemas.microsoft.com/office/powerpoint/2010/main" val="31413478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NETOČNO</a:t>
            </a:r>
          </a:p>
        </p:txBody>
      </p:sp>
    </p:spTree>
    <p:extLst>
      <p:ext uri="{BB962C8B-B14F-4D97-AF65-F5344CB8AC3E}">
        <p14:creationId xmlns:p14="http://schemas.microsoft.com/office/powerpoint/2010/main" val="31745935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C4CF7BB-EFAD-49E6-9A5A-8703D5E02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3693" y="1630252"/>
            <a:ext cx="10178322" cy="1492132"/>
          </a:xfrm>
        </p:spPr>
        <p:txBody>
          <a:bodyPr>
            <a:normAutofit/>
          </a:bodyPr>
          <a:lstStyle/>
          <a:p>
            <a:r>
              <a:rPr lang="hr-HR" dirty="0"/>
              <a:t>6. Koliko je trajanje polarnog dana na polovima?</a:t>
            </a:r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49AB142F-39C7-40D5-899D-823ECD14D6B9}"/>
              </a:ext>
            </a:extLst>
          </p:cNvPr>
          <p:cNvSpPr/>
          <p:nvPr/>
        </p:nvSpPr>
        <p:spPr>
          <a:xfrm>
            <a:off x="1473693" y="4200525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24 sata</a:t>
            </a:r>
          </a:p>
        </p:txBody>
      </p:sp>
      <p:sp>
        <p:nvSpPr>
          <p:cNvPr id="6" name="Pravokutnik 5">
            <a:hlinkClick r:id="rId2" action="ppaction://hlinksldjump"/>
            <a:extLst>
              <a:ext uri="{FF2B5EF4-FFF2-40B4-BE49-F238E27FC236}">
                <a16:creationId xmlns:a16="http://schemas.microsoft.com/office/drawing/2014/main" id="{8D9C4AAA-B178-4351-8E56-DAEC5A5F2D63}"/>
              </a:ext>
            </a:extLst>
          </p:cNvPr>
          <p:cNvSpPr/>
          <p:nvPr/>
        </p:nvSpPr>
        <p:spPr>
          <a:xfrm>
            <a:off x="7102968" y="4200525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Tjedan dana</a:t>
            </a:r>
          </a:p>
        </p:txBody>
      </p:sp>
      <p:sp>
        <p:nvSpPr>
          <p:cNvPr id="11" name="Pravokutnik 10">
            <a:hlinkClick r:id="rId3" action="ppaction://hlinksldjump"/>
            <a:extLst>
              <a:ext uri="{FF2B5EF4-FFF2-40B4-BE49-F238E27FC236}">
                <a16:creationId xmlns:a16="http://schemas.microsoft.com/office/drawing/2014/main" id="{CAABFCF8-80AA-4E6A-AF0E-EDB3BFDC3C83}"/>
              </a:ext>
            </a:extLst>
          </p:cNvPr>
          <p:cNvSpPr/>
          <p:nvPr/>
        </p:nvSpPr>
        <p:spPr>
          <a:xfrm>
            <a:off x="7102968" y="5561215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Šest mjeseci</a:t>
            </a:r>
          </a:p>
        </p:txBody>
      </p:sp>
      <p:sp>
        <p:nvSpPr>
          <p:cNvPr id="9" name="Pravokutnik 8">
            <a:hlinkClick r:id="rId2" action="ppaction://hlinksldjump"/>
            <a:extLst>
              <a:ext uri="{FF2B5EF4-FFF2-40B4-BE49-F238E27FC236}">
                <a16:creationId xmlns:a16="http://schemas.microsoft.com/office/drawing/2014/main" id="{FD985E29-A52D-4A12-9C7D-BBB2271A4913}"/>
              </a:ext>
            </a:extLst>
          </p:cNvPr>
          <p:cNvSpPr/>
          <p:nvPr/>
        </p:nvSpPr>
        <p:spPr>
          <a:xfrm>
            <a:off x="1473693" y="5561215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Mjesec dana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56078594-D219-4D03-B4B0-FB862DBE58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9572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TOČNO</a:t>
            </a:r>
          </a:p>
        </p:txBody>
      </p:sp>
    </p:spTree>
    <p:extLst>
      <p:ext uri="{BB962C8B-B14F-4D97-AF65-F5344CB8AC3E}">
        <p14:creationId xmlns:p14="http://schemas.microsoft.com/office/powerpoint/2010/main" val="23495064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NETOČNO</a:t>
            </a:r>
          </a:p>
        </p:txBody>
      </p:sp>
    </p:spTree>
    <p:extLst>
      <p:ext uri="{BB962C8B-B14F-4D97-AF65-F5344CB8AC3E}">
        <p14:creationId xmlns:p14="http://schemas.microsoft.com/office/powerpoint/2010/main" val="4191954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C4CF7BB-EFAD-49E6-9A5A-8703D5E02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6928" y="1592321"/>
            <a:ext cx="10178322" cy="1492132"/>
          </a:xfrm>
        </p:spPr>
        <p:txBody>
          <a:bodyPr/>
          <a:lstStyle/>
          <a:p>
            <a:r>
              <a:rPr lang="hr-HR" dirty="0"/>
              <a:t>1. Kruženje zemlje oko sunca nazivamo…</a:t>
            </a:r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49AB142F-39C7-40D5-899D-823ECD14D6B9}"/>
              </a:ext>
            </a:extLst>
          </p:cNvPr>
          <p:cNvSpPr/>
          <p:nvPr/>
        </p:nvSpPr>
        <p:spPr>
          <a:xfrm>
            <a:off x="1535837" y="3795843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Nagnutost</a:t>
            </a:r>
          </a:p>
        </p:txBody>
      </p:sp>
      <p:sp>
        <p:nvSpPr>
          <p:cNvPr id="6" name="Pravokutnik 5">
            <a:hlinkClick r:id="rId3" action="ppaction://hlinksldjump"/>
            <a:extLst>
              <a:ext uri="{FF2B5EF4-FFF2-40B4-BE49-F238E27FC236}">
                <a16:creationId xmlns:a16="http://schemas.microsoft.com/office/drawing/2014/main" id="{8D9C4AAA-B178-4351-8E56-DAEC5A5F2D63}"/>
              </a:ext>
            </a:extLst>
          </p:cNvPr>
          <p:cNvSpPr/>
          <p:nvPr/>
        </p:nvSpPr>
        <p:spPr>
          <a:xfrm>
            <a:off x="7102968" y="3795843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Revolucija</a:t>
            </a:r>
          </a:p>
        </p:txBody>
      </p:sp>
      <p:sp>
        <p:nvSpPr>
          <p:cNvPr id="11" name="Pravokutnik 10">
            <a:hlinkClick r:id="rId2" action="ppaction://hlinksldjump"/>
            <a:extLst>
              <a:ext uri="{FF2B5EF4-FFF2-40B4-BE49-F238E27FC236}">
                <a16:creationId xmlns:a16="http://schemas.microsoft.com/office/drawing/2014/main" id="{CAABFCF8-80AA-4E6A-AF0E-EDB3BFDC3C83}"/>
              </a:ext>
            </a:extLst>
          </p:cNvPr>
          <p:cNvSpPr/>
          <p:nvPr/>
        </p:nvSpPr>
        <p:spPr>
          <a:xfrm>
            <a:off x="7102968" y="5421633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err="1"/>
              <a:t>Konvekcija</a:t>
            </a:r>
            <a:endParaRPr lang="hr-HR" dirty="0"/>
          </a:p>
        </p:txBody>
      </p:sp>
      <p:sp>
        <p:nvSpPr>
          <p:cNvPr id="14" name="Pravokutnik 13">
            <a:hlinkClick r:id="rId2" action="ppaction://hlinksldjump"/>
            <a:extLst>
              <a:ext uri="{FF2B5EF4-FFF2-40B4-BE49-F238E27FC236}">
                <a16:creationId xmlns:a16="http://schemas.microsoft.com/office/drawing/2014/main" id="{07258BA3-45D7-4CE8-A591-83DE9E04DC1D}"/>
              </a:ext>
            </a:extLst>
          </p:cNvPr>
          <p:cNvSpPr/>
          <p:nvPr/>
        </p:nvSpPr>
        <p:spPr>
          <a:xfrm>
            <a:off x="1535837" y="5421633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Rotacija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385FB82E-89D7-4963-88FB-19B27A1ECE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12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E5E7997-FA04-40EA-86C5-D1919F603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C54E4C8-7569-471F-BDB6-15076169C2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3128" y="1257301"/>
            <a:ext cx="10178322" cy="50032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6000" dirty="0"/>
              <a:t>            ČESTITAM!!!!!!</a:t>
            </a:r>
          </a:p>
        </p:txBody>
      </p:sp>
      <p:pic>
        <p:nvPicPr>
          <p:cNvPr id="18" name="Slika 17">
            <a:extLst>
              <a:ext uri="{FF2B5EF4-FFF2-40B4-BE49-F238E27FC236}">
                <a16:creationId xmlns:a16="http://schemas.microsoft.com/office/drawing/2014/main" id="{2A2C0BD2-0023-4235-A3A6-EC3B7832F0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0950" y="2368433"/>
            <a:ext cx="4610100" cy="4353052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436F83E1-C7C4-4296-B1E2-52E215E93C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0293"/>
            <a:ext cx="1219200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6453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TOČNO</a:t>
            </a:r>
          </a:p>
        </p:txBody>
      </p:sp>
    </p:spTree>
    <p:extLst>
      <p:ext uri="{BB962C8B-B14F-4D97-AF65-F5344CB8AC3E}">
        <p14:creationId xmlns:p14="http://schemas.microsoft.com/office/powerpoint/2010/main" val="25614091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NETOČNO</a:t>
            </a:r>
          </a:p>
        </p:txBody>
      </p:sp>
    </p:spTree>
    <p:extLst>
      <p:ext uri="{BB962C8B-B14F-4D97-AF65-F5344CB8AC3E}">
        <p14:creationId xmlns:p14="http://schemas.microsoft.com/office/powerpoint/2010/main" val="98888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C4CF7BB-EFAD-49E6-9A5A-8703D5E02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8269" y="1570402"/>
            <a:ext cx="10178322" cy="1492132"/>
          </a:xfrm>
        </p:spPr>
        <p:txBody>
          <a:bodyPr/>
          <a:lstStyle/>
          <a:p>
            <a:r>
              <a:rPr lang="hr-HR" dirty="0"/>
              <a:t>2. Trajanje revolucije je…</a:t>
            </a:r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49AB142F-39C7-40D5-899D-823ECD14D6B9}"/>
              </a:ext>
            </a:extLst>
          </p:cNvPr>
          <p:cNvSpPr/>
          <p:nvPr/>
        </p:nvSpPr>
        <p:spPr>
          <a:xfrm>
            <a:off x="1483312" y="3914775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365 dana</a:t>
            </a:r>
          </a:p>
        </p:txBody>
      </p:sp>
      <p:sp>
        <p:nvSpPr>
          <p:cNvPr id="11" name="Pravokutnik 10">
            <a:hlinkClick r:id="rId2" action="ppaction://hlinksldjump"/>
            <a:extLst>
              <a:ext uri="{FF2B5EF4-FFF2-40B4-BE49-F238E27FC236}">
                <a16:creationId xmlns:a16="http://schemas.microsoft.com/office/drawing/2014/main" id="{CAABFCF8-80AA-4E6A-AF0E-EDB3BFDC3C83}"/>
              </a:ext>
            </a:extLst>
          </p:cNvPr>
          <p:cNvSpPr/>
          <p:nvPr/>
        </p:nvSpPr>
        <p:spPr>
          <a:xfrm>
            <a:off x="7102968" y="5369353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366 dana</a:t>
            </a:r>
          </a:p>
        </p:txBody>
      </p:sp>
      <p:sp>
        <p:nvSpPr>
          <p:cNvPr id="7" name="Pravokutnik 6">
            <a:hlinkClick r:id="rId3" action="ppaction://hlinksldjump"/>
            <a:extLst>
              <a:ext uri="{FF2B5EF4-FFF2-40B4-BE49-F238E27FC236}">
                <a16:creationId xmlns:a16="http://schemas.microsoft.com/office/drawing/2014/main" id="{C0FE8A28-724F-4DBE-9677-92B11DB34C76}"/>
              </a:ext>
            </a:extLst>
          </p:cNvPr>
          <p:cNvSpPr/>
          <p:nvPr/>
        </p:nvSpPr>
        <p:spPr>
          <a:xfrm>
            <a:off x="7102968" y="3914775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365 dana i 6 sati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0EEA1417-87DB-4F35-83F1-B865423AE9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1030224"/>
          </a:xfrm>
          <a:prstGeom prst="rect">
            <a:avLst/>
          </a:prstGeom>
        </p:spPr>
      </p:pic>
      <p:sp>
        <p:nvSpPr>
          <p:cNvPr id="10" name="Pravokutnik 9">
            <a:hlinkClick r:id="rId2" action="ppaction://hlinksldjump"/>
            <a:extLst>
              <a:ext uri="{FF2B5EF4-FFF2-40B4-BE49-F238E27FC236}">
                <a16:creationId xmlns:a16="http://schemas.microsoft.com/office/drawing/2014/main" id="{112BBDF9-9E3C-420F-B6EA-061B6FC13995}"/>
              </a:ext>
            </a:extLst>
          </p:cNvPr>
          <p:cNvSpPr/>
          <p:nvPr/>
        </p:nvSpPr>
        <p:spPr>
          <a:xfrm>
            <a:off x="1450066" y="5369353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365 dana i 12 sati</a:t>
            </a:r>
          </a:p>
        </p:txBody>
      </p:sp>
    </p:spTree>
    <p:extLst>
      <p:ext uri="{BB962C8B-B14F-4D97-AF65-F5344CB8AC3E}">
        <p14:creationId xmlns:p14="http://schemas.microsoft.com/office/powerpoint/2010/main" val="41985663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TOČNO</a:t>
            </a:r>
          </a:p>
        </p:txBody>
      </p:sp>
    </p:spTree>
    <p:extLst>
      <p:ext uri="{BB962C8B-B14F-4D97-AF65-F5344CB8AC3E}">
        <p14:creationId xmlns:p14="http://schemas.microsoft.com/office/powerpoint/2010/main" val="25876894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NETOČNO</a:t>
            </a:r>
          </a:p>
        </p:txBody>
      </p:sp>
    </p:spTree>
    <p:extLst>
      <p:ext uri="{BB962C8B-B14F-4D97-AF65-F5344CB8AC3E}">
        <p14:creationId xmlns:p14="http://schemas.microsoft.com/office/powerpoint/2010/main" val="26587159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C4CF7BB-EFAD-49E6-9A5A-8703D5E02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7493" y="1682809"/>
            <a:ext cx="10178322" cy="1492132"/>
          </a:xfrm>
        </p:spPr>
        <p:txBody>
          <a:bodyPr/>
          <a:lstStyle/>
          <a:p>
            <a:r>
              <a:rPr lang="hr-HR" dirty="0"/>
              <a:t>3. Koja od navedenih godina je prijestupna?</a:t>
            </a:r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49AB142F-39C7-40D5-899D-823ECD14D6B9}"/>
              </a:ext>
            </a:extLst>
          </p:cNvPr>
          <p:cNvSpPr/>
          <p:nvPr/>
        </p:nvSpPr>
        <p:spPr>
          <a:xfrm>
            <a:off x="1397493" y="3829050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2100.</a:t>
            </a:r>
          </a:p>
        </p:txBody>
      </p:sp>
      <p:sp>
        <p:nvSpPr>
          <p:cNvPr id="6" name="Pravokutnik 5">
            <a:hlinkClick r:id="rId2" action="ppaction://hlinksldjump"/>
            <a:extLst>
              <a:ext uri="{FF2B5EF4-FFF2-40B4-BE49-F238E27FC236}">
                <a16:creationId xmlns:a16="http://schemas.microsoft.com/office/drawing/2014/main" id="{8D9C4AAA-B178-4351-8E56-DAEC5A5F2D63}"/>
              </a:ext>
            </a:extLst>
          </p:cNvPr>
          <p:cNvSpPr/>
          <p:nvPr/>
        </p:nvSpPr>
        <p:spPr>
          <a:xfrm>
            <a:off x="7030375" y="3829050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2200.</a:t>
            </a:r>
          </a:p>
        </p:txBody>
      </p:sp>
      <p:sp>
        <p:nvSpPr>
          <p:cNvPr id="11" name="Pravokutnik 10">
            <a:hlinkClick r:id="rId3" action="ppaction://hlinksldjump"/>
            <a:extLst>
              <a:ext uri="{FF2B5EF4-FFF2-40B4-BE49-F238E27FC236}">
                <a16:creationId xmlns:a16="http://schemas.microsoft.com/office/drawing/2014/main" id="{CAABFCF8-80AA-4E6A-AF0E-EDB3BFDC3C83}"/>
              </a:ext>
            </a:extLst>
          </p:cNvPr>
          <p:cNvSpPr/>
          <p:nvPr/>
        </p:nvSpPr>
        <p:spPr>
          <a:xfrm>
            <a:off x="7030375" y="5440683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2400.</a:t>
            </a:r>
          </a:p>
        </p:txBody>
      </p:sp>
      <p:sp>
        <p:nvSpPr>
          <p:cNvPr id="9" name="Pravokutnik 8">
            <a:hlinkClick r:id="rId2" action="ppaction://hlinksldjump"/>
            <a:extLst>
              <a:ext uri="{FF2B5EF4-FFF2-40B4-BE49-F238E27FC236}">
                <a16:creationId xmlns:a16="http://schemas.microsoft.com/office/drawing/2014/main" id="{734BD1A8-B956-46EE-B574-07069AEB8D24}"/>
              </a:ext>
            </a:extLst>
          </p:cNvPr>
          <p:cNvSpPr/>
          <p:nvPr/>
        </p:nvSpPr>
        <p:spPr>
          <a:xfrm>
            <a:off x="1397493" y="5440683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2300.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FF0189B8-D937-4CE7-9480-B030BA3147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0724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TOČNO</a:t>
            </a:r>
          </a:p>
        </p:txBody>
      </p:sp>
    </p:spTree>
    <p:extLst>
      <p:ext uri="{BB962C8B-B14F-4D97-AF65-F5344CB8AC3E}">
        <p14:creationId xmlns:p14="http://schemas.microsoft.com/office/powerpoint/2010/main" val="1973658790"/>
      </p:ext>
    </p:extLst>
  </p:cSld>
  <p:clrMapOvr>
    <a:masterClrMapping/>
  </p:clrMapOvr>
</p:sld>
</file>

<file path=ppt/theme/theme1.xml><?xml version="1.0" encoding="utf-8"?>
<a:theme xmlns:a="http://schemas.openxmlformats.org/drawingml/2006/main" name="Značka">
  <a:themeElements>
    <a:clrScheme name="Značka">
      <a:dk1>
        <a:sysClr val="windowText" lastClr="000000"/>
      </a:dk1>
      <a:lt1>
        <a:sysClr val="window" lastClr="FFFFFF"/>
      </a:lt1>
      <a:dk2>
        <a:srgbClr val="171312"/>
      </a:dk2>
      <a:lt2>
        <a:srgbClr val="F7F0DF"/>
      </a:lt2>
      <a:accent1>
        <a:srgbClr val="53AE6E"/>
      </a:accent1>
      <a:accent2>
        <a:srgbClr val="326267"/>
      </a:accent2>
      <a:accent3>
        <a:srgbClr val="C5C34A"/>
      </a:accent3>
      <a:accent4>
        <a:srgbClr val="BF6546"/>
      </a:accent4>
      <a:accent5>
        <a:srgbClr val="81B5A8"/>
      </a:accent5>
      <a:accent6>
        <a:srgbClr val="636455"/>
      </a:accent6>
      <a:hlink>
        <a:srgbClr val="81B5A8"/>
      </a:hlink>
      <a:folHlink>
        <a:srgbClr val="936888"/>
      </a:folHlink>
    </a:clrScheme>
    <a:fontScheme name="Značka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Značka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A1A3E1F0-B5EF-49C5-810A-B1B32AEDDC8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129</Words>
  <Application>Microsoft Office PowerPoint</Application>
  <PresentationFormat>Široki zaslon</PresentationFormat>
  <Paragraphs>45</Paragraphs>
  <Slides>20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20</vt:i4>
      </vt:variant>
    </vt:vector>
  </HeadingPairs>
  <TitlesOfParts>
    <vt:vector size="24" baseType="lpstr">
      <vt:lpstr>Arial</vt:lpstr>
      <vt:lpstr>Gill Sans MT</vt:lpstr>
      <vt:lpstr>Impact</vt:lpstr>
      <vt:lpstr>Značka</vt:lpstr>
      <vt:lpstr>Zemljina ophodnja</vt:lpstr>
      <vt:lpstr>1. Kruženje zemlje oko sunca nazivamo…</vt:lpstr>
      <vt:lpstr>PowerPoint prezentacija</vt:lpstr>
      <vt:lpstr>PowerPoint prezentacija</vt:lpstr>
      <vt:lpstr>2. Trajanje revolucije je…</vt:lpstr>
      <vt:lpstr>PowerPoint prezentacija</vt:lpstr>
      <vt:lpstr>PowerPoint prezentacija</vt:lpstr>
      <vt:lpstr>3. Koja od navedenih godina je prijestupna?</vt:lpstr>
      <vt:lpstr>PowerPoint prezentacija</vt:lpstr>
      <vt:lpstr>PowerPoint prezentacija</vt:lpstr>
      <vt:lpstr>4. Kako nazivamo pojavu na slici?</vt:lpstr>
      <vt:lpstr>PowerPoint prezentacija</vt:lpstr>
      <vt:lpstr>PowerPoint prezentacija</vt:lpstr>
      <vt:lpstr>5. Kako nazivamo pojavu na slici u kojoj je sunce tijekom cijelog dana na sličnoj visini kao u zoru?</vt:lpstr>
      <vt:lpstr>PowerPoint prezentacija</vt:lpstr>
      <vt:lpstr>PowerPoint prezentacija</vt:lpstr>
      <vt:lpstr>6. Koliko je trajanje polarnog dana na polovima?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Zemljina ophodnja</dc:title>
  <dc:creator>MARKO VLADIĆ</dc:creator>
  <cp:lastModifiedBy>MARKO VLADIĆ</cp:lastModifiedBy>
  <cp:revision>5</cp:revision>
  <dcterms:created xsi:type="dcterms:W3CDTF">2020-09-26T12:01:56Z</dcterms:created>
  <dcterms:modified xsi:type="dcterms:W3CDTF">2020-10-04T09:31:46Z</dcterms:modified>
</cp:coreProperties>
</file>